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22"/>
  </p:notesMasterIdLst>
  <p:sldIdLst>
    <p:sldId id="406" r:id="rId3"/>
    <p:sldId id="424" r:id="rId4"/>
    <p:sldId id="426" r:id="rId5"/>
    <p:sldId id="421" r:id="rId6"/>
    <p:sldId id="425" r:id="rId7"/>
    <p:sldId id="411" r:id="rId8"/>
    <p:sldId id="412" r:id="rId9"/>
    <p:sldId id="431" r:id="rId10"/>
    <p:sldId id="429" r:id="rId11"/>
    <p:sldId id="432" r:id="rId12"/>
    <p:sldId id="413" r:id="rId13"/>
    <p:sldId id="433" r:id="rId14"/>
    <p:sldId id="430" r:id="rId15"/>
    <p:sldId id="434" r:id="rId16"/>
    <p:sldId id="414" r:id="rId17"/>
    <p:sldId id="435" r:id="rId18"/>
    <p:sldId id="416" r:id="rId19"/>
    <p:sldId id="418" r:id="rId20"/>
    <p:sldId id="427" r:id="rId21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23"/>
    </p:embeddedFont>
    <p:embeddedFont>
      <p:font typeface="Oswald" panose="000005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8: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Introduction to Machine Learning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CC27D-F67D-41A6-B577-7599526F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2" y="0"/>
            <a:ext cx="8284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579BDA-EA54-4B09-B39B-1A125892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1"/>
            <a:ext cx="9144000" cy="47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6FBB9A-9CA9-4056-AF11-EF381FAE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" y="0"/>
            <a:ext cx="87637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8AEBF2-368A-432E-9C74-7F0AFA9D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63"/>
            <a:ext cx="9144000" cy="4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0407061-3887-4C59-805B-4217379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2" y="0"/>
            <a:ext cx="83757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34AED7-BB44-474B-B4D6-B5141A4E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93"/>
            <a:ext cx="9144000" cy="46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74F1AD-C114-459F-822A-5A20F571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0"/>
            <a:ext cx="84749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A1F1FE-47BD-46BF-A32A-0EBEABC0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24"/>
            <a:ext cx="9144000" cy="47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D30B88-7D9C-4090-90E0-A556909F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5" y="0"/>
            <a:ext cx="82454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2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51514B-947E-411D-B289-C253E3F3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4" y="0"/>
            <a:ext cx="8751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BD3C94-BF68-43CE-A155-9AB41BF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5" y="274121"/>
            <a:ext cx="887806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64F33C-92F4-4DB5-8A02-809BAFD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" y="66908"/>
            <a:ext cx="9126259" cy="50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8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2839FF-72D0-4E51-82E8-BCF43A3D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67C97A-B03E-4DFB-9FDC-E4CD65AE4DD4}"/>
              </a:ext>
            </a:extLst>
          </p:cNvPr>
          <p:cNvSpPr/>
          <p:nvPr/>
        </p:nvSpPr>
        <p:spPr>
          <a:xfrm>
            <a:off x="141249" y="4163122"/>
            <a:ext cx="3590692" cy="371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FE329-28D7-4D69-816A-4F7449012536}"/>
              </a:ext>
            </a:extLst>
          </p:cNvPr>
          <p:cNvSpPr/>
          <p:nvPr/>
        </p:nvSpPr>
        <p:spPr>
          <a:xfrm>
            <a:off x="293649" y="4315522"/>
            <a:ext cx="4523678" cy="219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1AD7AB-5771-4737-9ED4-125F4E5F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603"/>
            <a:ext cx="9144000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E24AAEC-14F3-4F60-BA59-56DA998E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98"/>
            <a:ext cx="9144000" cy="47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A34C4-9378-49D1-A7E4-8F24685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76"/>
            <a:ext cx="9144000" cy="47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4643A2-C489-4BD2-B731-8C7C4489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6" y="0"/>
            <a:ext cx="8386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D841F5F-E7C5-42EF-BDA2-BD5BE811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4" y="0"/>
            <a:ext cx="82517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8636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269a096b-ac25-4f3d-9f36-02d2dc9af2be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Affichage à l'écran (16:9)</PresentationFormat>
  <Paragraphs>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Oswald</vt:lpstr>
      <vt:lpstr>Microsoft Sans Serif</vt:lpstr>
      <vt:lpstr>Arial</vt:lpstr>
      <vt:lpstr>Meeting and Report Mind Map by Slidesgo</vt:lpstr>
      <vt:lpstr>Chapter 8: Introduction to Machine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162</cp:revision>
  <cp:lastPrinted>2022-02-23T14:55:08Z</cp:lastPrinted>
  <dcterms:modified xsi:type="dcterms:W3CDTF">2024-10-15T07:50:58Z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269a096b-ac25-4f3d-9f36-02d2dc9af2be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